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381" r:id="rId135"/>
    <p:sldId id="382" r:id="rId136"/>
    <p:sldId id="393" r:id="rId137"/>
    <p:sldId id="383" r:id="rId138"/>
    <p:sldId id="388" r:id="rId139"/>
    <p:sldId id="385" r:id="rId140"/>
    <p:sldId id="389" r:id="rId141"/>
    <p:sldId id="395" r:id="rId142"/>
    <p:sldId id="396" r:id="rId14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381"/>
            <p14:sldId id="382"/>
            <p14:sldId id="393"/>
            <p14:sldId id="383"/>
            <p14:sldId id="388"/>
            <p14:sldId id="385"/>
            <p14:sldId id="389"/>
            <p14:sldId id="395"/>
            <p14:sldId id="396"/>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varScale="1">
        <p:scale>
          <a:sx n="123" d="100"/>
          <a:sy n="123" d="100"/>
        </p:scale>
        <p:origin x="108" y="1434"/>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2018/4/22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2018/4/22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4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27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03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47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15077</TotalTime>
  <Words>32910</Words>
  <Application>Microsoft Office PowerPoint</Application>
  <PresentationFormat>On-screen Show (4:3)</PresentationFormat>
  <Paragraphs>2578</Paragraphs>
  <Slides>142</Slides>
  <Notes>1</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3</vt:i4>
      </vt:variant>
      <vt:variant>
        <vt:lpstr>Slide Titles</vt:lpstr>
      </vt:variant>
      <vt:variant>
        <vt:i4>142</vt:i4>
      </vt:variant>
    </vt:vector>
  </HeadingPairs>
  <TitlesOfParts>
    <vt:vector size="168" baseType="lpstr">
      <vt:lpstr>Arial Unicode MS</vt:lpstr>
      <vt:lpstr>DejaVu Sans Mono</vt:lpstr>
      <vt:lpstr>HGｺﾞｼｯｸM</vt:lpstr>
      <vt:lpstr>HGPｺﾞｼｯｸM</vt:lpstr>
      <vt:lpstr>inherit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2008</cp:revision>
  <dcterms:created xsi:type="dcterms:W3CDTF">2016-01-14T23:49:10Z</dcterms:created>
  <dcterms:modified xsi:type="dcterms:W3CDTF">2018-04-22T08:45:03Z</dcterms:modified>
</cp:coreProperties>
</file>